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0818C6D-36B4-47FB-8371-7F1143FEF300}">
  <a:tblStyle styleId="{10818C6D-36B4-47FB-8371-7F1143FEF300}"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230B74F-70C0-4E8F-A026-63058D24E66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04c919c944_0_5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04c919c944_0_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022040cb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022040cb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b06780b96_0_5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b06780b96_0_5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{10818C6D-36B4-47FB-8371-7F1143FEF300}</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{10818C6D-36B4-47FB-8371-7F1143FEF300}</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highly contagious, sometimes deadly disease characterized by a severe rash and fever that progresses to blisters, scabs, and scars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"If it is in General Gage's power, I expect he will send ye small pox into ye army—but I hope in ye infinite mercy of God he will prevent it, as he hath done in every attempt that he has made yet."</a:t>
                      </a:r>
                      <a:endParaRPr sz="1700">
                        <a:latin typeface="Inter"/>
                        <a:ea typeface="Inter"/>
                        <a:cs typeface="Inter"/>
                        <a:sym typeface="Inter"/>
                      </a:endParaRPr>
                    </a:p>
                    <a:p>
                      <a:pPr indent="-336550" lvl="0" marL="457200" rtl="0" algn="r">
                        <a:spcBef>
                          <a:spcPts val="0"/>
                        </a:spcBef>
                        <a:spcAft>
                          <a:spcPts val="0"/>
                        </a:spcAft>
                        <a:buSzPts val="1700"/>
                        <a:buFont typeface="Inter"/>
                        <a:buChar char="-"/>
                      </a:pPr>
                      <a:r>
                        <a:rPr lang="en" sz="1700">
                          <a:latin typeface="Inter"/>
                          <a:ea typeface="Inter"/>
                          <a:cs typeface="Inter"/>
                          <a:sym typeface="Inter"/>
                        </a:rPr>
                        <a:t>Seth Pomeroy, an American officer, March 1775.</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Smallpox</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{3230B74F-70C0-4E8F-A026-63058D24E66C}</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Disease</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